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7321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5568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5588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0986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5419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87110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39785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1570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788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9833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556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33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9225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007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0274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180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146B-26BF-4775-921C-C9A5DAB9E2E0}" type="datetimeFigureOut">
              <a:rPr lang="en-IN" smtClean="0"/>
              <a:pPr/>
              <a:t>18-12-2023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791190-81B7-4B8C-A732-4031E854B2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537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82CE9-5DAA-09BB-5DB8-51895E15C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15" y="0"/>
            <a:ext cx="11742234" cy="1637211"/>
          </a:xfrm>
          <a:solidFill>
            <a:schemeClr val="accent2">
              <a:lumMod val="40000"/>
              <a:lumOff val="60000"/>
            </a:schemeClr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Central </a:t>
            </a:r>
            <a:r>
              <a:rPr lang="en-US" sz="3100" dirty="0">
                <a:solidFill>
                  <a:schemeClr val="tx1"/>
                </a:solidFill>
                <a:latin typeface="Arial Black" panose="020B0A04020102020204" pitchFamily="34" charset="0"/>
              </a:rPr>
              <a:t>University of Jharkhand</a:t>
            </a:r>
            <a:br>
              <a:rPr lang="en-US" sz="31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           </a:t>
            </a:r>
            <a:r>
              <a:rPr lang="en-US" sz="31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Viksit</a:t>
            </a:r>
            <a:r>
              <a:rPr lang="en-US" sz="3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Arial Black" panose="020B0A04020102020204" pitchFamily="34" charset="0"/>
              </a:rPr>
              <a:t>Bharat @2047: Voice of Youth Program </a:t>
            </a:r>
            <a:endParaRPr lang="en-IN" sz="3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0AB9A2-4A31-3DA9-1562-5C5D88452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283" y="5225142"/>
            <a:ext cx="6110868" cy="1262743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Date:18</a:t>
            </a:r>
            <a:r>
              <a:rPr lang="en-US" u="sng" baseline="300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US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December 2023</a:t>
            </a:r>
          </a:p>
          <a:p>
            <a:pPr algn="l"/>
            <a:r>
              <a:rPr lang="en-US" sz="2000" u="sng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Event : Installation of Selfie Points in each Department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157F42-C884-894C-D3AC-267FC1A33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078" y="1634769"/>
            <a:ext cx="7989158" cy="29522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F0C7DE7-6E26-CEA9-C6F3-90F681623216}"/>
              </a:ext>
            </a:extLst>
          </p:cNvPr>
          <p:cNvSpPr txBox="1"/>
          <p:nvPr/>
        </p:nvSpPr>
        <p:spPr>
          <a:xfrm>
            <a:off x="8028877" y="4127863"/>
            <a:ext cx="39279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400" u="sng" dirty="0">
                <a:latin typeface="Arial Black" panose="020B0A04020102020204" pitchFamily="34" charset="0"/>
              </a:rPr>
              <a:t>Conveners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Institution’s Innovation Council, CUJ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Ek Bharat Shrestha Bharat, CUJ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National Service Scheme, CUJ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National Cadet Corps, CUJ</a:t>
            </a:r>
          </a:p>
          <a:p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C4B837D-E231-87B7-8808-0C0F6D818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31" y="1730959"/>
            <a:ext cx="1819411" cy="1685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1592B22-074D-FA14-4228-599780EE91BE}"/>
              </a:ext>
            </a:extLst>
          </p:cNvPr>
          <p:cNvSpPr txBox="1"/>
          <p:nvPr/>
        </p:nvSpPr>
        <p:spPr>
          <a:xfrm>
            <a:off x="267628" y="3387634"/>
            <a:ext cx="4248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Patron: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Honourable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Vice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Prof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Kshiti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Bhusan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660" y="178420"/>
            <a:ext cx="1846222" cy="133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686266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44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 Central University of Jharkhand               Viksit Bharat @2047: Voice of Youth Program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University of Jharkhand Viksit Bharat @2047: Voice of Youth Program</dc:title>
  <dc:creator>Dr. PRAGYA SHUKLA</dc:creator>
  <cp:lastModifiedBy>hp</cp:lastModifiedBy>
  <cp:revision>6</cp:revision>
  <dcterms:created xsi:type="dcterms:W3CDTF">2023-12-17T11:37:34Z</dcterms:created>
  <dcterms:modified xsi:type="dcterms:W3CDTF">2023-12-18T04:03:18Z</dcterms:modified>
</cp:coreProperties>
</file>